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861" r:id="rId2"/>
    <p:sldId id="1114" r:id="rId3"/>
    <p:sldId id="1092" r:id="rId4"/>
    <p:sldId id="1119" r:id="rId5"/>
    <p:sldId id="1120" r:id="rId6"/>
    <p:sldId id="1121" r:id="rId7"/>
    <p:sldId id="1117" r:id="rId8"/>
    <p:sldId id="1124" r:id="rId9"/>
    <p:sldId id="1125" r:id="rId10"/>
    <p:sldId id="1126" r:id="rId11"/>
    <p:sldId id="1123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906" autoAdjust="0"/>
    <p:restoredTop sz="82480" autoAdjust="0"/>
  </p:normalViewPr>
  <p:slideViewPr>
    <p:cSldViewPr>
      <p:cViewPr varScale="1">
        <p:scale>
          <a:sx n="63" d="100"/>
          <a:sy n="63" d="100"/>
        </p:scale>
        <p:origin x="200" y="290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10/22/21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09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98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11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67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64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51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41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1:24-2:5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67544" y="1507590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0" y="116651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5039545" y="3594434"/>
            <a:ext cx="4104455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say this in order that no one may delude you with plausible arguments.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87F92-C32D-074A-BCFF-BE6DFAE6CB8B}"/>
              </a:ext>
            </a:extLst>
          </p:cNvPr>
          <p:cNvSpPr txBox="1"/>
          <p:nvPr/>
        </p:nvSpPr>
        <p:spPr>
          <a:xfrm>
            <a:off x="-11651" y="1771233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struggle and toil with the power of Christ in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939A7F-B9FE-AE46-964B-880145CCCFA5}"/>
              </a:ext>
            </a:extLst>
          </p:cNvPr>
          <p:cNvSpPr txBox="1"/>
          <p:nvPr/>
        </p:nvSpPr>
        <p:spPr>
          <a:xfrm>
            <a:off x="473170" y="2081348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critical for a steward of the Word of God to make the Word fully known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DD0B0-5678-1042-B607-1CE19683E071}"/>
              </a:ext>
            </a:extLst>
          </p:cNvPr>
          <p:cNvSpPr txBox="1"/>
          <p:nvPr/>
        </p:nvSpPr>
        <p:spPr>
          <a:xfrm>
            <a:off x="-11651" y="2368161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For loving unity in the Church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352FCB-92E8-A64B-9583-059970770430}"/>
              </a:ext>
            </a:extLst>
          </p:cNvPr>
          <p:cNvSpPr txBox="1"/>
          <p:nvPr/>
        </p:nvSpPr>
        <p:spPr>
          <a:xfrm>
            <a:off x="-13716" y="2955918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To truly know Christ and truth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DF1B4-46CF-E248-8E2F-84754BD92AF8}"/>
              </a:ext>
            </a:extLst>
          </p:cNvPr>
          <p:cNvSpPr txBox="1"/>
          <p:nvPr/>
        </p:nvSpPr>
        <p:spPr>
          <a:xfrm>
            <a:off x="-13716" y="3507078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safeguard against deception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22733-838A-1E4F-8231-61339C1A654D}"/>
              </a:ext>
            </a:extLst>
          </p:cNvPr>
          <p:cNvSpPr txBox="1"/>
          <p:nvPr/>
        </p:nvSpPr>
        <p:spPr>
          <a:xfrm>
            <a:off x="251520" y="2655106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unity are only found in shared truth (anything else is counterfeit)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CCA10D-08BF-A049-A380-2ACAD8C1A68B}"/>
              </a:ext>
            </a:extLst>
          </p:cNvPr>
          <p:cNvSpPr txBox="1"/>
          <p:nvPr/>
        </p:nvSpPr>
        <p:spPr>
          <a:xfrm>
            <a:off x="259541" y="3232622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an aim of motivational success talks, but to know the riches of assurance in Christ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36A262-FD71-8946-BF6F-5B86C2853C52}"/>
              </a:ext>
            </a:extLst>
          </p:cNvPr>
          <p:cNvSpPr txBox="1"/>
          <p:nvPr/>
        </p:nvSpPr>
        <p:spPr>
          <a:xfrm>
            <a:off x="259541" y="3783782"/>
            <a:ext cx="481651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teachings may sound ‘plausible’, but delude those who haven’t been taught the full word of God</a:t>
            </a:r>
          </a:p>
        </p:txBody>
      </p:sp>
    </p:spTree>
    <p:extLst>
      <p:ext uri="{BB962C8B-B14F-4D97-AF65-F5344CB8AC3E}">
        <p14:creationId xmlns:p14="http://schemas.microsoft.com/office/powerpoint/2010/main" val="282383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67544" y="1507590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0" y="116651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485800" y="4128542"/>
            <a:ext cx="7659628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though I am absent in body, yet I am with you in spirit, rejoicing to see your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good order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firmness of your faith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Christ.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87F92-C32D-074A-BCFF-BE6DFAE6CB8B}"/>
              </a:ext>
            </a:extLst>
          </p:cNvPr>
          <p:cNvSpPr txBox="1"/>
          <p:nvPr/>
        </p:nvSpPr>
        <p:spPr>
          <a:xfrm>
            <a:off x="-11651" y="1771233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struggle and toil with the power of Christ in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939A7F-B9FE-AE46-964B-880145CCCFA5}"/>
              </a:ext>
            </a:extLst>
          </p:cNvPr>
          <p:cNvSpPr txBox="1"/>
          <p:nvPr/>
        </p:nvSpPr>
        <p:spPr>
          <a:xfrm>
            <a:off x="473170" y="2081348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critical for a steward of the Word of God to make the Word fully known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DD0B0-5678-1042-B607-1CE19683E071}"/>
              </a:ext>
            </a:extLst>
          </p:cNvPr>
          <p:cNvSpPr txBox="1"/>
          <p:nvPr/>
        </p:nvSpPr>
        <p:spPr>
          <a:xfrm>
            <a:off x="-11651" y="2368161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For loving unity in the Church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352FCB-92E8-A64B-9583-059970770430}"/>
              </a:ext>
            </a:extLst>
          </p:cNvPr>
          <p:cNvSpPr txBox="1"/>
          <p:nvPr/>
        </p:nvSpPr>
        <p:spPr>
          <a:xfrm>
            <a:off x="-13716" y="2955918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To truly know Christ and truth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DF1B4-46CF-E248-8E2F-84754BD92AF8}"/>
              </a:ext>
            </a:extLst>
          </p:cNvPr>
          <p:cNvSpPr txBox="1"/>
          <p:nvPr/>
        </p:nvSpPr>
        <p:spPr>
          <a:xfrm>
            <a:off x="-13716" y="3507078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safeguard against deception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22733-838A-1E4F-8231-61339C1A654D}"/>
              </a:ext>
            </a:extLst>
          </p:cNvPr>
          <p:cNvSpPr txBox="1"/>
          <p:nvPr/>
        </p:nvSpPr>
        <p:spPr>
          <a:xfrm>
            <a:off x="251520" y="2655106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unity are only found in shared truth (anything else is counterfeit)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CCA10D-08BF-A049-A380-2ACAD8C1A68B}"/>
              </a:ext>
            </a:extLst>
          </p:cNvPr>
          <p:cNvSpPr txBox="1"/>
          <p:nvPr/>
        </p:nvSpPr>
        <p:spPr>
          <a:xfrm>
            <a:off x="259541" y="3232622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an aim of motivational success talks, but to know the riches of assurance in Christ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36A262-FD71-8946-BF6F-5B86C2853C52}"/>
              </a:ext>
            </a:extLst>
          </p:cNvPr>
          <p:cNvSpPr txBox="1"/>
          <p:nvPr/>
        </p:nvSpPr>
        <p:spPr>
          <a:xfrm>
            <a:off x="3275856" y="3527248"/>
            <a:ext cx="532057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teachings may sound ‘plausible’, but delude those who haven’t been taught the full word of God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E8C4A5-E0D3-3B42-B56D-19A12433C8ED}"/>
              </a:ext>
            </a:extLst>
          </p:cNvPr>
          <p:cNvSpPr txBox="1"/>
          <p:nvPr/>
        </p:nvSpPr>
        <p:spPr>
          <a:xfrm>
            <a:off x="8715" y="4836236"/>
            <a:ext cx="914763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  –  demonstrated by good order and a firmness in foundational faith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1EAA90-D700-E24C-AFD6-111587706124}"/>
              </a:ext>
            </a:extLst>
          </p:cNvPr>
          <p:cNvSpPr txBox="1"/>
          <p:nvPr/>
        </p:nvSpPr>
        <p:spPr>
          <a:xfrm>
            <a:off x="683568" y="5068937"/>
            <a:ext cx="82009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suffered because he defended the Gospel against ‘plausible sounding’ alternative versions of the Gospel.        He bore this, for the sake of the Church.      Will we?</a:t>
            </a:r>
          </a:p>
        </p:txBody>
      </p:sp>
    </p:spTree>
    <p:extLst>
      <p:ext uri="{BB962C8B-B14F-4D97-AF65-F5344CB8AC3E}">
        <p14:creationId xmlns:p14="http://schemas.microsoft.com/office/powerpoint/2010/main" val="98333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78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which I became a minister according to the stewardship from God that was given to me for you, to make the word of God fully known,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mystery hidden for ages and generations but now revealed to his saints.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them God chose to make known how great among the Gentiles are the riches of the glory of this mystery, which is Christ in you, the hope of glory.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 we proclaim, warning everyone and teaching everyone with all wisdom, that we may present everyone mature in Christ.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 toil, struggling with all his energy that he powerfully works within me.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00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 want you to know how great a struggle I have for you and for those at Laodicea and for all who have not seen me face to face,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their hearts may be encouraged, being knit together in love, to reach all the riches of full assurance of understanding and the knowledge of God’s mystery, which is Christ,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whom are hidden all the treasures of wisdom and knowledge.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say this in order that no one may delude you with plausible arguments.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though I am absent in body, yet I am with you in spirit, rejoicing to see your good order and the firmness of your faith in Christ.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Mystery revealed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AF755-E039-8340-8E35-9502015FED90}"/>
              </a:ext>
            </a:extLst>
          </p:cNvPr>
          <p:cNvSpPr txBox="1"/>
          <p:nvPr/>
        </p:nvSpPr>
        <p:spPr>
          <a:xfrm>
            <a:off x="0" y="265212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eternal plan of salvation was being worked out through the history of Israel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revealed to His saints (holy ones – Disciples of Jesus Christ)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epiphany.  Now our eyes are opened and we can see.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AAB4B3-992C-9D49-B293-34FE846174D0}"/>
              </a:ext>
            </a:extLst>
          </p:cNvPr>
          <p:cNvSpPr txBox="1"/>
          <p:nvPr/>
        </p:nvSpPr>
        <p:spPr>
          <a:xfrm>
            <a:off x="-5977" y="1160746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revealed, is “Christ in us” – the hope of glory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one time, the Gentiles (non-Jews) tried to get closer to God by keeping Jewish laws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 “Christ in you” is the ultimate ‘closeness’ of God.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0DBE7F-2E0C-D94F-989A-397F7BA8C16A}"/>
              </a:ext>
            </a:extLst>
          </p:cNvPr>
          <p:cNvSpPr txBox="1"/>
          <p:nvPr/>
        </p:nvSpPr>
        <p:spPr>
          <a:xfrm>
            <a:off x="0" y="2114415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of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in us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warning not to drop-out halfway through –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present everyone mature in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 to maintain a firm foundation – the only true Gospel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87EA-0927-FA47-8B83-29C1F81D3B0A}"/>
              </a:ext>
            </a:extLst>
          </p:cNvPr>
          <p:cNvSpPr/>
          <p:nvPr/>
        </p:nvSpPr>
        <p:spPr>
          <a:xfrm>
            <a:off x="38622" y="3068084"/>
            <a:ext cx="9066755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1EEAA9-86FE-A94F-97E9-153D6E4E545A}"/>
              </a:ext>
            </a:extLst>
          </p:cNvPr>
          <p:cNvSpPr txBox="1"/>
          <p:nvPr/>
        </p:nvSpPr>
        <p:spPr>
          <a:xfrm>
            <a:off x="47811" y="3793803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Christ’s death on the cross is completely sufficient to save us from our sins.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-5977" y="4081636"/>
            <a:ext cx="5976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continues to suffer today, for the sake of His church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-5977" y="4391450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BB66D2-0AB0-6B45-8946-49DC22C42E5A}"/>
              </a:ext>
            </a:extLst>
          </p:cNvPr>
          <p:cNvSpPr/>
          <p:nvPr/>
        </p:nvSpPr>
        <p:spPr>
          <a:xfrm>
            <a:off x="971600" y="4883860"/>
            <a:ext cx="5673221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361247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87EA-0927-FA47-8B83-29C1F81D3B0A}"/>
              </a:ext>
            </a:extLst>
          </p:cNvPr>
          <p:cNvSpPr/>
          <p:nvPr/>
        </p:nvSpPr>
        <p:spPr>
          <a:xfrm>
            <a:off x="28600" y="1162816"/>
            <a:ext cx="9066755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07321" y="2130183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151271" y="180112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513538" y="3073524"/>
            <a:ext cx="7928350" cy="13447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22: (ESV)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fell to the ground and heard a voice saying to me,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‘Saul, Saul, why are you persecuting me?’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answered, ‘Who are you, Lord?’  And he said to me,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‘I am Jesus of Nazareth, whom you are persecuting.’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7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6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87EA-0927-FA47-8B83-29C1F81D3B0A}"/>
              </a:ext>
            </a:extLst>
          </p:cNvPr>
          <p:cNvSpPr/>
          <p:nvPr/>
        </p:nvSpPr>
        <p:spPr>
          <a:xfrm>
            <a:off x="28600" y="1162816"/>
            <a:ext cx="9066755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07321" y="2130183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151271" y="180112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1930237" y="2533649"/>
            <a:ext cx="5263480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 toil, struggling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all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energy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he powerfully works within me.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87F92-C32D-074A-BCFF-BE6DFAE6CB8B}"/>
              </a:ext>
            </a:extLst>
          </p:cNvPr>
          <p:cNvSpPr txBox="1"/>
          <p:nvPr/>
        </p:nvSpPr>
        <p:spPr>
          <a:xfrm>
            <a:off x="38976" y="3220855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in us (Holy Spirit) empowers us to do what we ourselves cannot do</a:t>
            </a:r>
          </a:p>
        </p:txBody>
      </p:sp>
    </p:spTree>
    <p:extLst>
      <p:ext uri="{BB962C8B-B14F-4D97-AF65-F5344CB8AC3E}">
        <p14:creationId xmlns:p14="http://schemas.microsoft.com/office/powerpoint/2010/main" val="82740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971600" y="272177"/>
            <a:ext cx="7200800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Isaiah 40: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(ESV) </a:t>
            </a: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29 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He gives power to the faint,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203200"/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to him who has no might he increases strength.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30 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Even youths shall faint and be weary,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203200"/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young men shall fall exhausted;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31 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they who wait for the LORD shall renew their strength;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203200"/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they shall mount up with wings like eagles;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	they shall run and not be weary;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203200"/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</a:rPr>
              <a:t>they shall walk and not faint.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5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87EA-0927-FA47-8B83-29C1F81D3B0A}"/>
              </a:ext>
            </a:extLst>
          </p:cNvPr>
          <p:cNvSpPr/>
          <p:nvPr/>
        </p:nvSpPr>
        <p:spPr>
          <a:xfrm>
            <a:off x="28600" y="1162816"/>
            <a:ext cx="9066755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07321" y="2130183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151271" y="180112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1930237" y="2533649"/>
            <a:ext cx="5263480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 toil, struggling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all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energy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he powerfully works within me.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87F92-C32D-074A-BCFF-BE6DFAE6CB8B}"/>
              </a:ext>
            </a:extLst>
          </p:cNvPr>
          <p:cNvSpPr txBox="1"/>
          <p:nvPr/>
        </p:nvSpPr>
        <p:spPr>
          <a:xfrm>
            <a:off x="38976" y="3220855"/>
            <a:ext cx="896448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in us (Holy Spirit) empowers us to do what we ourselves cannot do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struggle and toil with the power of Christ in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939A7F-B9FE-AE46-964B-880145CCCFA5}"/>
              </a:ext>
            </a:extLst>
          </p:cNvPr>
          <p:cNvSpPr txBox="1"/>
          <p:nvPr/>
        </p:nvSpPr>
        <p:spPr>
          <a:xfrm>
            <a:off x="22311" y="3798562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critical for a steward of the Word of God to make the Word fully known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DD0B0-5678-1042-B607-1CE19683E071}"/>
              </a:ext>
            </a:extLst>
          </p:cNvPr>
          <p:cNvSpPr txBox="1"/>
          <p:nvPr/>
        </p:nvSpPr>
        <p:spPr>
          <a:xfrm>
            <a:off x="418246" y="4090519"/>
            <a:ext cx="369299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loving unity in the Church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truly know Christ and truth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safeguard against deception</a:t>
            </a:r>
          </a:p>
        </p:txBody>
      </p:sp>
    </p:spTree>
    <p:extLst>
      <p:ext uri="{BB962C8B-B14F-4D97-AF65-F5344CB8AC3E}">
        <p14:creationId xmlns:p14="http://schemas.microsoft.com/office/powerpoint/2010/main" val="31070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Ongoing Faith of Others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467544" y="1507590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disciples of Jesus suffer, the body suffers, and Christ (head of the body) suffers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0" y="1166519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8715" y="307777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the church and a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of God.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of God has been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preacher, and he is to serve the church by making the word of God fully known.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-11651" y="2751555"/>
            <a:ext cx="9150787" cy="16633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 want you to know how great a struggle I have for you and for those at Laodicea and for all who have not seen me face to face,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hearts may be encouraged,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knit together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love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reach all the riches of full assurance of understanding and the knowledge of God’s mystery, which is Christ,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whom are hidden all the treasures of wisdom and knowledge.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87F92-C32D-074A-BCFF-BE6DFAE6CB8B}"/>
              </a:ext>
            </a:extLst>
          </p:cNvPr>
          <p:cNvSpPr txBox="1"/>
          <p:nvPr/>
        </p:nvSpPr>
        <p:spPr>
          <a:xfrm>
            <a:off x="-11651" y="1771233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struggle and toil with the power of Christ in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939A7F-B9FE-AE46-964B-880145CCCFA5}"/>
              </a:ext>
            </a:extLst>
          </p:cNvPr>
          <p:cNvSpPr txBox="1"/>
          <p:nvPr/>
        </p:nvSpPr>
        <p:spPr>
          <a:xfrm>
            <a:off x="473170" y="2081348"/>
            <a:ext cx="8882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critical for a steward of the Word of God to make the Word fully known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DD0B0-5678-1042-B607-1CE19683E071}"/>
              </a:ext>
            </a:extLst>
          </p:cNvPr>
          <p:cNvSpPr txBox="1"/>
          <p:nvPr/>
        </p:nvSpPr>
        <p:spPr>
          <a:xfrm>
            <a:off x="-11651" y="2368161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For loving unity in the Church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352FCB-92E8-A64B-9583-059970770430}"/>
              </a:ext>
            </a:extLst>
          </p:cNvPr>
          <p:cNvSpPr txBox="1"/>
          <p:nvPr/>
        </p:nvSpPr>
        <p:spPr>
          <a:xfrm>
            <a:off x="-17712" y="4732846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To truly know Christ and truth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DF1B4-46CF-E248-8E2F-84754BD92AF8}"/>
              </a:ext>
            </a:extLst>
          </p:cNvPr>
          <p:cNvSpPr txBox="1"/>
          <p:nvPr/>
        </p:nvSpPr>
        <p:spPr>
          <a:xfrm>
            <a:off x="-6787" y="5318521"/>
            <a:ext cx="36929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To safeguard against deception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22733-838A-1E4F-8231-61339C1A654D}"/>
              </a:ext>
            </a:extLst>
          </p:cNvPr>
          <p:cNvSpPr txBox="1"/>
          <p:nvPr/>
        </p:nvSpPr>
        <p:spPr>
          <a:xfrm>
            <a:off x="247524" y="4432034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unity are only found in shared truth (anything else is counterfeit)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CCA10D-08BF-A049-A380-2ACAD8C1A68B}"/>
              </a:ext>
            </a:extLst>
          </p:cNvPr>
          <p:cNvSpPr txBox="1"/>
          <p:nvPr/>
        </p:nvSpPr>
        <p:spPr>
          <a:xfrm>
            <a:off x="255545" y="5009550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an aim of motivational success talks, but to know the riches of assurance in Christ </a:t>
            </a:r>
          </a:p>
        </p:txBody>
      </p:sp>
    </p:spTree>
    <p:extLst>
      <p:ext uri="{BB962C8B-B14F-4D97-AF65-F5344CB8AC3E}">
        <p14:creationId xmlns:p14="http://schemas.microsoft.com/office/powerpoint/2010/main" val="342230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138267</TotalTime>
  <Words>1915</Words>
  <Application>Microsoft Macintosh PowerPoint</Application>
  <PresentationFormat>On-screen Show (16:10)</PresentationFormat>
  <Paragraphs>114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2310</cp:revision>
  <cp:lastPrinted>2021-10-21T20:46:19Z</cp:lastPrinted>
  <dcterms:created xsi:type="dcterms:W3CDTF">2016-11-04T06:28:01Z</dcterms:created>
  <dcterms:modified xsi:type="dcterms:W3CDTF">2021-10-21T20:57:13Z</dcterms:modified>
</cp:coreProperties>
</file>